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EE2DC-C73F-4D45-9D68-F2E885CDCFCF}" v="24" dt="2021-05-26T11:04:00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2990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Asher" userId="309bfa4a-e0ea-4f52-8a23-aee62f79dc68" providerId="ADAL" clId="{996EE2DC-C73F-4D45-9D68-F2E885CDCFCF}"/>
    <pc:docChg chg="custSel modSld">
      <pc:chgData name="Simon Asher" userId="309bfa4a-e0ea-4f52-8a23-aee62f79dc68" providerId="ADAL" clId="{996EE2DC-C73F-4D45-9D68-F2E885CDCFCF}" dt="2021-05-26T11:04:48.310" v="139" actId="208"/>
      <pc:docMkLst>
        <pc:docMk/>
      </pc:docMkLst>
      <pc:sldChg chg="addSp modSp mod">
        <pc:chgData name="Simon Asher" userId="309bfa4a-e0ea-4f52-8a23-aee62f79dc68" providerId="ADAL" clId="{996EE2DC-C73F-4D45-9D68-F2E885CDCFCF}" dt="2021-05-26T11:04:48.310" v="139" actId="208"/>
        <pc:sldMkLst>
          <pc:docMk/>
          <pc:sldMk cId="1488718809" sldId="256"/>
        </pc:sldMkLst>
        <pc:spChg chg="add mod">
          <ac:chgData name="Simon Asher" userId="309bfa4a-e0ea-4f52-8a23-aee62f79dc68" providerId="ADAL" clId="{996EE2DC-C73F-4D45-9D68-F2E885CDCFCF}" dt="2021-05-26T11:04:48.310" v="139" actId="208"/>
          <ac:spMkLst>
            <pc:docMk/>
            <pc:sldMk cId="1488718809" sldId="256"/>
            <ac:spMk id="10" creationId="{215019DA-0B93-4067-BDAA-A8CA85E0626E}"/>
          </ac:spMkLst>
        </pc:spChg>
        <pc:spChg chg="mod">
          <ac:chgData name="Simon Asher" userId="309bfa4a-e0ea-4f52-8a23-aee62f79dc68" providerId="ADAL" clId="{996EE2DC-C73F-4D45-9D68-F2E885CDCFCF}" dt="2021-05-26T11:03:56.319" v="34" actId="1076"/>
          <ac:spMkLst>
            <pc:docMk/>
            <pc:sldMk cId="1488718809" sldId="256"/>
            <ac:spMk id="12" creationId="{FB5D980E-C5C6-422B-B6C5-88E224B4485A}"/>
          </ac:spMkLst>
        </pc:spChg>
        <pc:spChg chg="mod">
          <ac:chgData name="Simon Asher" userId="309bfa4a-e0ea-4f52-8a23-aee62f79dc68" providerId="ADAL" clId="{996EE2DC-C73F-4D45-9D68-F2E885CDCFCF}" dt="2021-05-26T11:03:28.699" v="33" actId="12"/>
          <ac:spMkLst>
            <pc:docMk/>
            <pc:sldMk cId="1488718809" sldId="256"/>
            <ac:spMk id="14" creationId="{6EFB6C81-261A-48B7-87E5-E21AA6F1E7FE}"/>
          </ac:spMkLst>
        </pc:spChg>
        <pc:picChg chg="mod">
          <ac:chgData name="Simon Asher" userId="309bfa4a-e0ea-4f52-8a23-aee62f79dc68" providerId="ADAL" clId="{996EE2DC-C73F-4D45-9D68-F2E885CDCFCF}" dt="2021-05-26T11:03:12.682" v="30" actId="1076"/>
          <ac:picMkLst>
            <pc:docMk/>
            <pc:sldMk cId="1488718809" sldId="256"/>
            <ac:picMk id="5" creationId="{92E559F3-D884-4057-9435-3A7AF3C6ECD4}"/>
          </ac:picMkLst>
        </pc:picChg>
        <pc:picChg chg="add mod">
          <ac:chgData name="Simon Asher" userId="309bfa4a-e0ea-4f52-8a23-aee62f79dc68" providerId="ADAL" clId="{996EE2DC-C73F-4D45-9D68-F2E885CDCFCF}" dt="2021-05-26T11:03:19.299" v="32" actId="1076"/>
          <ac:picMkLst>
            <pc:docMk/>
            <pc:sldMk cId="1488718809" sldId="256"/>
            <ac:picMk id="1026" creationId="{E56C23B4-2A71-453A-9155-7080A00F42C6}"/>
          </ac:picMkLst>
        </pc:picChg>
        <pc:picChg chg="add mod">
          <ac:chgData name="Simon Asher" userId="309bfa4a-e0ea-4f52-8a23-aee62f79dc68" providerId="ADAL" clId="{996EE2DC-C73F-4D45-9D68-F2E885CDCFCF}" dt="2021-05-26T11:03:15.790" v="31" actId="1076"/>
          <ac:picMkLst>
            <pc:docMk/>
            <pc:sldMk cId="1488718809" sldId="256"/>
            <ac:picMk id="1027" creationId="{3804D35A-0F48-4ACC-81F0-7DAC57874F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91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4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32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7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02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0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2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3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3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42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A6E1D-F13C-43E5-BE69-DF7AAB0A5512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86FE-9956-40F2-B2C1-8FF464689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42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D4F24-3F74-45B1-98EB-6A5842F3E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529118"/>
            <a:ext cx="5829300" cy="1346979"/>
          </a:xfrm>
        </p:spPr>
        <p:txBody>
          <a:bodyPr>
            <a:normAutofit fontScale="90000"/>
          </a:bodyPr>
          <a:lstStyle/>
          <a:p>
            <a:r>
              <a:rPr lang="en-GB" dirty="0"/>
              <a:t>STEM Month</a:t>
            </a:r>
            <a:br>
              <a:rPr lang="en-GB" dirty="0"/>
            </a:br>
            <a:br>
              <a:rPr lang="en-GB" dirty="0"/>
            </a:br>
            <a:r>
              <a:rPr lang="en-GB" dirty="0"/>
              <a:t>Design Challenge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E559F3-D884-4057-9435-3A7AF3C6E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55" y="9526141"/>
            <a:ext cx="3628935" cy="24210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B5D980E-C5C6-422B-B6C5-88E224B4485A}"/>
              </a:ext>
            </a:extLst>
          </p:cNvPr>
          <p:cNvSpPr txBox="1"/>
          <p:nvPr/>
        </p:nvSpPr>
        <p:spPr>
          <a:xfrm>
            <a:off x="257622" y="7790231"/>
            <a:ext cx="3429000" cy="1477328"/>
          </a:xfrm>
          <a:custGeom>
            <a:avLst/>
            <a:gdLst>
              <a:gd name="connsiteX0" fmla="*/ 0 w 3429000"/>
              <a:gd name="connsiteY0" fmla="*/ 0 h 1477328"/>
              <a:gd name="connsiteX1" fmla="*/ 537210 w 3429000"/>
              <a:gd name="connsiteY1" fmla="*/ 0 h 1477328"/>
              <a:gd name="connsiteX2" fmla="*/ 1108710 w 3429000"/>
              <a:gd name="connsiteY2" fmla="*/ 0 h 1477328"/>
              <a:gd name="connsiteX3" fmla="*/ 1714500 w 3429000"/>
              <a:gd name="connsiteY3" fmla="*/ 0 h 1477328"/>
              <a:gd name="connsiteX4" fmla="*/ 2320290 w 3429000"/>
              <a:gd name="connsiteY4" fmla="*/ 0 h 1477328"/>
              <a:gd name="connsiteX5" fmla="*/ 2788920 w 3429000"/>
              <a:gd name="connsiteY5" fmla="*/ 0 h 1477328"/>
              <a:gd name="connsiteX6" fmla="*/ 3429000 w 3429000"/>
              <a:gd name="connsiteY6" fmla="*/ 0 h 1477328"/>
              <a:gd name="connsiteX7" fmla="*/ 3429000 w 3429000"/>
              <a:gd name="connsiteY7" fmla="*/ 477669 h 1477328"/>
              <a:gd name="connsiteX8" fmla="*/ 3429000 w 3429000"/>
              <a:gd name="connsiteY8" fmla="*/ 999659 h 1477328"/>
              <a:gd name="connsiteX9" fmla="*/ 3429000 w 3429000"/>
              <a:gd name="connsiteY9" fmla="*/ 1477328 h 1477328"/>
              <a:gd name="connsiteX10" fmla="*/ 2960370 w 3429000"/>
              <a:gd name="connsiteY10" fmla="*/ 1477328 h 1477328"/>
              <a:gd name="connsiteX11" fmla="*/ 2388870 w 3429000"/>
              <a:gd name="connsiteY11" fmla="*/ 1477328 h 1477328"/>
              <a:gd name="connsiteX12" fmla="*/ 1885950 w 3429000"/>
              <a:gd name="connsiteY12" fmla="*/ 1477328 h 1477328"/>
              <a:gd name="connsiteX13" fmla="*/ 1280160 w 3429000"/>
              <a:gd name="connsiteY13" fmla="*/ 1477328 h 1477328"/>
              <a:gd name="connsiteX14" fmla="*/ 708660 w 3429000"/>
              <a:gd name="connsiteY14" fmla="*/ 1477328 h 1477328"/>
              <a:gd name="connsiteX15" fmla="*/ 0 w 3429000"/>
              <a:gd name="connsiteY15" fmla="*/ 1477328 h 1477328"/>
              <a:gd name="connsiteX16" fmla="*/ 0 w 3429000"/>
              <a:gd name="connsiteY16" fmla="*/ 984885 h 1477328"/>
              <a:gd name="connsiteX17" fmla="*/ 0 w 3429000"/>
              <a:gd name="connsiteY17" fmla="*/ 477669 h 1477328"/>
              <a:gd name="connsiteX18" fmla="*/ 0 w 3429000"/>
              <a:gd name="connsiteY18" fmla="*/ 0 h 147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429000" h="1477328" extrusionOk="0">
                <a:moveTo>
                  <a:pt x="0" y="0"/>
                </a:moveTo>
                <a:cubicBezTo>
                  <a:pt x="141637" y="-13084"/>
                  <a:pt x="415948" y="57146"/>
                  <a:pt x="537210" y="0"/>
                </a:cubicBezTo>
                <a:cubicBezTo>
                  <a:pt x="658472" y="-57146"/>
                  <a:pt x="935970" y="16379"/>
                  <a:pt x="1108710" y="0"/>
                </a:cubicBezTo>
                <a:cubicBezTo>
                  <a:pt x="1281450" y="-16379"/>
                  <a:pt x="1430716" y="7393"/>
                  <a:pt x="1714500" y="0"/>
                </a:cubicBezTo>
                <a:cubicBezTo>
                  <a:pt x="1998284" y="-7393"/>
                  <a:pt x="2089834" y="1077"/>
                  <a:pt x="2320290" y="0"/>
                </a:cubicBezTo>
                <a:cubicBezTo>
                  <a:pt x="2550746" y="-1077"/>
                  <a:pt x="2691023" y="40108"/>
                  <a:pt x="2788920" y="0"/>
                </a:cubicBezTo>
                <a:cubicBezTo>
                  <a:pt x="2886817" y="-40108"/>
                  <a:pt x="3173157" y="38540"/>
                  <a:pt x="3429000" y="0"/>
                </a:cubicBezTo>
                <a:cubicBezTo>
                  <a:pt x="3454849" y="151295"/>
                  <a:pt x="3404462" y="305696"/>
                  <a:pt x="3429000" y="477669"/>
                </a:cubicBezTo>
                <a:cubicBezTo>
                  <a:pt x="3453538" y="649642"/>
                  <a:pt x="3377390" y="842927"/>
                  <a:pt x="3429000" y="999659"/>
                </a:cubicBezTo>
                <a:cubicBezTo>
                  <a:pt x="3480610" y="1156391"/>
                  <a:pt x="3376526" y="1380283"/>
                  <a:pt x="3429000" y="1477328"/>
                </a:cubicBezTo>
                <a:cubicBezTo>
                  <a:pt x="3326518" y="1496852"/>
                  <a:pt x="3054691" y="1443215"/>
                  <a:pt x="2960370" y="1477328"/>
                </a:cubicBezTo>
                <a:cubicBezTo>
                  <a:pt x="2866049" y="1511441"/>
                  <a:pt x="2516254" y="1434838"/>
                  <a:pt x="2388870" y="1477328"/>
                </a:cubicBezTo>
                <a:cubicBezTo>
                  <a:pt x="2261486" y="1519818"/>
                  <a:pt x="2079243" y="1471777"/>
                  <a:pt x="1885950" y="1477328"/>
                </a:cubicBezTo>
                <a:cubicBezTo>
                  <a:pt x="1692657" y="1482879"/>
                  <a:pt x="1466231" y="1419217"/>
                  <a:pt x="1280160" y="1477328"/>
                </a:cubicBezTo>
                <a:cubicBezTo>
                  <a:pt x="1094089" y="1535439"/>
                  <a:pt x="968731" y="1433686"/>
                  <a:pt x="708660" y="1477328"/>
                </a:cubicBezTo>
                <a:cubicBezTo>
                  <a:pt x="448589" y="1520970"/>
                  <a:pt x="274265" y="1410532"/>
                  <a:pt x="0" y="1477328"/>
                </a:cubicBezTo>
                <a:cubicBezTo>
                  <a:pt x="-44559" y="1296615"/>
                  <a:pt x="1756" y="1177404"/>
                  <a:pt x="0" y="984885"/>
                </a:cubicBezTo>
                <a:cubicBezTo>
                  <a:pt x="-1756" y="792366"/>
                  <a:pt x="53509" y="691091"/>
                  <a:pt x="0" y="477669"/>
                </a:cubicBezTo>
                <a:cubicBezTo>
                  <a:pt x="-53509" y="264247"/>
                  <a:pt x="29773" y="186433"/>
                  <a:pt x="0" y="0"/>
                </a:cubicBezTo>
                <a:close/>
              </a:path>
            </a:pathLst>
          </a:custGeom>
          <a:noFill/>
          <a:ln w="762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89166794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n-GB" dirty="0"/>
              <a:t>Prize for the best design:</a:t>
            </a:r>
          </a:p>
          <a:p>
            <a:endParaRPr lang="en-GB" dirty="0"/>
          </a:p>
          <a:p>
            <a:r>
              <a:rPr lang="en-GB" dirty="0"/>
              <a:t>A signed cap from 7 time F1 world champion Lewis Hamilton and 9 time f1 race winner Valtteri Bottas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FB6C81-261A-48B7-87E5-E21AA6F1E7FE}"/>
              </a:ext>
            </a:extLst>
          </p:cNvPr>
          <p:cNvSpPr txBox="1"/>
          <p:nvPr/>
        </p:nvSpPr>
        <p:spPr>
          <a:xfrm>
            <a:off x="3131426" y="4946327"/>
            <a:ext cx="3429000" cy="2585323"/>
          </a:xfrm>
          <a:custGeom>
            <a:avLst/>
            <a:gdLst>
              <a:gd name="connsiteX0" fmla="*/ 0 w 3429000"/>
              <a:gd name="connsiteY0" fmla="*/ 0 h 2585323"/>
              <a:gd name="connsiteX1" fmla="*/ 605790 w 3429000"/>
              <a:gd name="connsiteY1" fmla="*/ 0 h 2585323"/>
              <a:gd name="connsiteX2" fmla="*/ 1211580 w 3429000"/>
              <a:gd name="connsiteY2" fmla="*/ 0 h 2585323"/>
              <a:gd name="connsiteX3" fmla="*/ 1714500 w 3429000"/>
              <a:gd name="connsiteY3" fmla="*/ 0 h 2585323"/>
              <a:gd name="connsiteX4" fmla="*/ 2354580 w 3429000"/>
              <a:gd name="connsiteY4" fmla="*/ 0 h 2585323"/>
              <a:gd name="connsiteX5" fmla="*/ 2823210 w 3429000"/>
              <a:gd name="connsiteY5" fmla="*/ 0 h 2585323"/>
              <a:gd name="connsiteX6" fmla="*/ 3429000 w 3429000"/>
              <a:gd name="connsiteY6" fmla="*/ 0 h 2585323"/>
              <a:gd name="connsiteX7" fmla="*/ 3429000 w 3429000"/>
              <a:gd name="connsiteY7" fmla="*/ 439505 h 2585323"/>
              <a:gd name="connsiteX8" fmla="*/ 3429000 w 3429000"/>
              <a:gd name="connsiteY8" fmla="*/ 982423 h 2585323"/>
              <a:gd name="connsiteX9" fmla="*/ 3429000 w 3429000"/>
              <a:gd name="connsiteY9" fmla="*/ 1525341 h 2585323"/>
              <a:gd name="connsiteX10" fmla="*/ 3429000 w 3429000"/>
              <a:gd name="connsiteY10" fmla="*/ 1990699 h 2585323"/>
              <a:gd name="connsiteX11" fmla="*/ 3429000 w 3429000"/>
              <a:gd name="connsiteY11" fmla="*/ 2585323 h 2585323"/>
              <a:gd name="connsiteX12" fmla="*/ 2857500 w 3429000"/>
              <a:gd name="connsiteY12" fmla="*/ 2585323 h 2585323"/>
              <a:gd name="connsiteX13" fmla="*/ 2388870 w 3429000"/>
              <a:gd name="connsiteY13" fmla="*/ 2585323 h 2585323"/>
              <a:gd name="connsiteX14" fmla="*/ 1885950 w 3429000"/>
              <a:gd name="connsiteY14" fmla="*/ 2585323 h 2585323"/>
              <a:gd name="connsiteX15" fmla="*/ 1314450 w 3429000"/>
              <a:gd name="connsiteY15" fmla="*/ 2585323 h 2585323"/>
              <a:gd name="connsiteX16" fmla="*/ 708660 w 3429000"/>
              <a:gd name="connsiteY16" fmla="*/ 2585323 h 2585323"/>
              <a:gd name="connsiteX17" fmla="*/ 0 w 3429000"/>
              <a:gd name="connsiteY17" fmla="*/ 2585323 h 2585323"/>
              <a:gd name="connsiteX18" fmla="*/ 0 w 3429000"/>
              <a:gd name="connsiteY18" fmla="*/ 2042405 h 2585323"/>
              <a:gd name="connsiteX19" fmla="*/ 0 w 3429000"/>
              <a:gd name="connsiteY19" fmla="*/ 1499487 h 2585323"/>
              <a:gd name="connsiteX20" fmla="*/ 0 w 3429000"/>
              <a:gd name="connsiteY20" fmla="*/ 956570 h 2585323"/>
              <a:gd name="connsiteX21" fmla="*/ 0 w 3429000"/>
              <a:gd name="connsiteY21" fmla="*/ 0 h 258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429000" h="2585323" extrusionOk="0">
                <a:moveTo>
                  <a:pt x="0" y="0"/>
                </a:moveTo>
                <a:cubicBezTo>
                  <a:pt x="197553" y="-33515"/>
                  <a:pt x="313342" y="33290"/>
                  <a:pt x="605790" y="0"/>
                </a:cubicBezTo>
                <a:cubicBezTo>
                  <a:pt x="898238" y="-33290"/>
                  <a:pt x="993686" y="45676"/>
                  <a:pt x="1211580" y="0"/>
                </a:cubicBezTo>
                <a:cubicBezTo>
                  <a:pt x="1429474" y="-45676"/>
                  <a:pt x="1539060" y="54635"/>
                  <a:pt x="1714500" y="0"/>
                </a:cubicBezTo>
                <a:cubicBezTo>
                  <a:pt x="1889940" y="-54635"/>
                  <a:pt x="2048531" y="23811"/>
                  <a:pt x="2354580" y="0"/>
                </a:cubicBezTo>
                <a:cubicBezTo>
                  <a:pt x="2660629" y="-23811"/>
                  <a:pt x="2682079" y="49628"/>
                  <a:pt x="2823210" y="0"/>
                </a:cubicBezTo>
                <a:cubicBezTo>
                  <a:pt x="2964341" y="-49628"/>
                  <a:pt x="3135770" y="14515"/>
                  <a:pt x="3429000" y="0"/>
                </a:cubicBezTo>
                <a:cubicBezTo>
                  <a:pt x="3453001" y="132385"/>
                  <a:pt x="3411480" y="237041"/>
                  <a:pt x="3429000" y="439505"/>
                </a:cubicBezTo>
                <a:cubicBezTo>
                  <a:pt x="3446520" y="641970"/>
                  <a:pt x="3415944" y="752022"/>
                  <a:pt x="3429000" y="982423"/>
                </a:cubicBezTo>
                <a:cubicBezTo>
                  <a:pt x="3442056" y="1212824"/>
                  <a:pt x="3380889" y="1318052"/>
                  <a:pt x="3429000" y="1525341"/>
                </a:cubicBezTo>
                <a:cubicBezTo>
                  <a:pt x="3477111" y="1732630"/>
                  <a:pt x="3397508" y="1881352"/>
                  <a:pt x="3429000" y="1990699"/>
                </a:cubicBezTo>
                <a:cubicBezTo>
                  <a:pt x="3460492" y="2100046"/>
                  <a:pt x="3428930" y="2454033"/>
                  <a:pt x="3429000" y="2585323"/>
                </a:cubicBezTo>
                <a:cubicBezTo>
                  <a:pt x="3145203" y="2590205"/>
                  <a:pt x="3049978" y="2582068"/>
                  <a:pt x="2857500" y="2585323"/>
                </a:cubicBezTo>
                <a:cubicBezTo>
                  <a:pt x="2665022" y="2588578"/>
                  <a:pt x="2608715" y="2556690"/>
                  <a:pt x="2388870" y="2585323"/>
                </a:cubicBezTo>
                <a:cubicBezTo>
                  <a:pt x="2169025" y="2613956"/>
                  <a:pt x="2003808" y="2536510"/>
                  <a:pt x="1885950" y="2585323"/>
                </a:cubicBezTo>
                <a:cubicBezTo>
                  <a:pt x="1768092" y="2634136"/>
                  <a:pt x="1489514" y="2568819"/>
                  <a:pt x="1314450" y="2585323"/>
                </a:cubicBezTo>
                <a:cubicBezTo>
                  <a:pt x="1139386" y="2601827"/>
                  <a:pt x="974758" y="2532058"/>
                  <a:pt x="708660" y="2585323"/>
                </a:cubicBezTo>
                <a:cubicBezTo>
                  <a:pt x="442562" y="2638588"/>
                  <a:pt x="181802" y="2541477"/>
                  <a:pt x="0" y="2585323"/>
                </a:cubicBezTo>
                <a:cubicBezTo>
                  <a:pt x="-48645" y="2342544"/>
                  <a:pt x="1530" y="2292172"/>
                  <a:pt x="0" y="2042405"/>
                </a:cubicBezTo>
                <a:cubicBezTo>
                  <a:pt x="-1530" y="1792638"/>
                  <a:pt x="33491" y="1763775"/>
                  <a:pt x="0" y="1499487"/>
                </a:cubicBezTo>
                <a:cubicBezTo>
                  <a:pt x="-33491" y="1235199"/>
                  <a:pt x="65012" y="1086186"/>
                  <a:pt x="0" y="956570"/>
                </a:cubicBezTo>
                <a:cubicBezTo>
                  <a:pt x="-65012" y="826954"/>
                  <a:pt x="92511" y="270545"/>
                  <a:pt x="0" y="0"/>
                </a:cubicBezTo>
                <a:close/>
              </a:path>
            </a:pathLst>
          </a:custGeom>
          <a:noFill/>
          <a:ln w="7620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139996465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n-GB" dirty="0"/>
              <a:t>Submissions:</a:t>
            </a:r>
          </a:p>
          <a:p>
            <a:r>
              <a:rPr lang="en-GB" dirty="0"/>
              <a:t>Can be one of the following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detailed sketch on no more than 1 A3 piece of paper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CAD model presented on 1 A3 piece of paper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physical model prototype (working or not working is fine)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52080E-CB11-463B-BFAF-6F732D41389D}"/>
              </a:ext>
            </a:extLst>
          </p:cNvPr>
          <p:cNvSpPr txBox="1"/>
          <p:nvPr/>
        </p:nvSpPr>
        <p:spPr>
          <a:xfrm>
            <a:off x="514350" y="2257050"/>
            <a:ext cx="6046076" cy="2308324"/>
          </a:xfrm>
          <a:custGeom>
            <a:avLst/>
            <a:gdLst>
              <a:gd name="connsiteX0" fmla="*/ 0 w 6046076"/>
              <a:gd name="connsiteY0" fmla="*/ 0 h 2308324"/>
              <a:gd name="connsiteX1" fmla="*/ 489183 w 6046076"/>
              <a:gd name="connsiteY1" fmla="*/ 0 h 2308324"/>
              <a:gd name="connsiteX2" fmla="*/ 1099287 w 6046076"/>
              <a:gd name="connsiteY2" fmla="*/ 0 h 2308324"/>
              <a:gd name="connsiteX3" fmla="*/ 1528008 w 6046076"/>
              <a:gd name="connsiteY3" fmla="*/ 0 h 2308324"/>
              <a:gd name="connsiteX4" fmla="*/ 2198573 w 6046076"/>
              <a:gd name="connsiteY4" fmla="*/ 0 h 2308324"/>
              <a:gd name="connsiteX5" fmla="*/ 2748216 w 6046076"/>
              <a:gd name="connsiteY5" fmla="*/ 0 h 2308324"/>
              <a:gd name="connsiteX6" fmla="*/ 3418781 w 6046076"/>
              <a:gd name="connsiteY6" fmla="*/ 0 h 2308324"/>
              <a:gd name="connsiteX7" fmla="*/ 4089346 w 6046076"/>
              <a:gd name="connsiteY7" fmla="*/ 0 h 2308324"/>
              <a:gd name="connsiteX8" fmla="*/ 4759911 w 6046076"/>
              <a:gd name="connsiteY8" fmla="*/ 0 h 2308324"/>
              <a:gd name="connsiteX9" fmla="*/ 5188632 w 6046076"/>
              <a:gd name="connsiteY9" fmla="*/ 0 h 2308324"/>
              <a:gd name="connsiteX10" fmla="*/ 6046076 w 6046076"/>
              <a:gd name="connsiteY10" fmla="*/ 0 h 2308324"/>
              <a:gd name="connsiteX11" fmla="*/ 6046076 w 6046076"/>
              <a:gd name="connsiteY11" fmla="*/ 553998 h 2308324"/>
              <a:gd name="connsiteX12" fmla="*/ 6046076 w 6046076"/>
              <a:gd name="connsiteY12" fmla="*/ 1061829 h 2308324"/>
              <a:gd name="connsiteX13" fmla="*/ 6046076 w 6046076"/>
              <a:gd name="connsiteY13" fmla="*/ 1569660 h 2308324"/>
              <a:gd name="connsiteX14" fmla="*/ 6046076 w 6046076"/>
              <a:gd name="connsiteY14" fmla="*/ 2308324 h 2308324"/>
              <a:gd name="connsiteX15" fmla="*/ 5496433 w 6046076"/>
              <a:gd name="connsiteY15" fmla="*/ 2308324 h 2308324"/>
              <a:gd name="connsiteX16" fmla="*/ 5128172 w 6046076"/>
              <a:gd name="connsiteY16" fmla="*/ 2308324 h 2308324"/>
              <a:gd name="connsiteX17" fmla="*/ 4638989 w 6046076"/>
              <a:gd name="connsiteY17" fmla="*/ 2308324 h 2308324"/>
              <a:gd name="connsiteX18" fmla="*/ 4149807 w 6046076"/>
              <a:gd name="connsiteY18" fmla="*/ 2308324 h 2308324"/>
              <a:gd name="connsiteX19" fmla="*/ 3721085 w 6046076"/>
              <a:gd name="connsiteY19" fmla="*/ 2308324 h 2308324"/>
              <a:gd name="connsiteX20" fmla="*/ 3110981 w 6046076"/>
              <a:gd name="connsiteY20" fmla="*/ 2308324 h 2308324"/>
              <a:gd name="connsiteX21" fmla="*/ 2621798 w 6046076"/>
              <a:gd name="connsiteY21" fmla="*/ 2308324 h 2308324"/>
              <a:gd name="connsiteX22" fmla="*/ 2193077 w 6046076"/>
              <a:gd name="connsiteY22" fmla="*/ 2308324 h 2308324"/>
              <a:gd name="connsiteX23" fmla="*/ 1703894 w 6046076"/>
              <a:gd name="connsiteY23" fmla="*/ 2308324 h 2308324"/>
              <a:gd name="connsiteX24" fmla="*/ 1093790 w 6046076"/>
              <a:gd name="connsiteY24" fmla="*/ 2308324 h 2308324"/>
              <a:gd name="connsiteX25" fmla="*/ 725529 w 6046076"/>
              <a:gd name="connsiteY25" fmla="*/ 2308324 h 2308324"/>
              <a:gd name="connsiteX26" fmla="*/ 0 w 6046076"/>
              <a:gd name="connsiteY26" fmla="*/ 2308324 h 2308324"/>
              <a:gd name="connsiteX27" fmla="*/ 0 w 6046076"/>
              <a:gd name="connsiteY27" fmla="*/ 1685077 h 2308324"/>
              <a:gd name="connsiteX28" fmla="*/ 0 w 6046076"/>
              <a:gd name="connsiteY28" fmla="*/ 1084912 h 2308324"/>
              <a:gd name="connsiteX29" fmla="*/ 0 w 6046076"/>
              <a:gd name="connsiteY29" fmla="*/ 553998 h 2308324"/>
              <a:gd name="connsiteX30" fmla="*/ 0 w 6046076"/>
              <a:gd name="connsiteY30" fmla="*/ 0 h 230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046076" h="2308324" extrusionOk="0">
                <a:moveTo>
                  <a:pt x="0" y="0"/>
                </a:moveTo>
                <a:cubicBezTo>
                  <a:pt x="210792" y="-44840"/>
                  <a:pt x="249375" y="34057"/>
                  <a:pt x="489183" y="0"/>
                </a:cubicBezTo>
                <a:cubicBezTo>
                  <a:pt x="728991" y="-34057"/>
                  <a:pt x="825722" y="49720"/>
                  <a:pt x="1099287" y="0"/>
                </a:cubicBezTo>
                <a:cubicBezTo>
                  <a:pt x="1372852" y="-49720"/>
                  <a:pt x="1385579" y="9895"/>
                  <a:pt x="1528008" y="0"/>
                </a:cubicBezTo>
                <a:cubicBezTo>
                  <a:pt x="1670437" y="-9895"/>
                  <a:pt x="1965201" y="34879"/>
                  <a:pt x="2198573" y="0"/>
                </a:cubicBezTo>
                <a:cubicBezTo>
                  <a:pt x="2431945" y="-34879"/>
                  <a:pt x="2562401" y="31309"/>
                  <a:pt x="2748216" y="0"/>
                </a:cubicBezTo>
                <a:cubicBezTo>
                  <a:pt x="2934031" y="-31309"/>
                  <a:pt x="3155869" y="42084"/>
                  <a:pt x="3418781" y="0"/>
                </a:cubicBezTo>
                <a:cubicBezTo>
                  <a:pt x="3681694" y="-42084"/>
                  <a:pt x="3794189" y="46870"/>
                  <a:pt x="4089346" y="0"/>
                </a:cubicBezTo>
                <a:cubicBezTo>
                  <a:pt x="4384503" y="-46870"/>
                  <a:pt x="4547167" y="42892"/>
                  <a:pt x="4759911" y="0"/>
                </a:cubicBezTo>
                <a:cubicBezTo>
                  <a:pt x="4972655" y="-42892"/>
                  <a:pt x="5057563" y="10540"/>
                  <a:pt x="5188632" y="0"/>
                </a:cubicBezTo>
                <a:cubicBezTo>
                  <a:pt x="5319701" y="-10540"/>
                  <a:pt x="5627744" y="44711"/>
                  <a:pt x="6046076" y="0"/>
                </a:cubicBezTo>
                <a:cubicBezTo>
                  <a:pt x="6060762" y="183550"/>
                  <a:pt x="6016651" y="417483"/>
                  <a:pt x="6046076" y="553998"/>
                </a:cubicBezTo>
                <a:cubicBezTo>
                  <a:pt x="6075501" y="690513"/>
                  <a:pt x="6013405" y="891546"/>
                  <a:pt x="6046076" y="1061829"/>
                </a:cubicBezTo>
                <a:cubicBezTo>
                  <a:pt x="6078747" y="1232112"/>
                  <a:pt x="5988087" y="1376694"/>
                  <a:pt x="6046076" y="1569660"/>
                </a:cubicBezTo>
                <a:cubicBezTo>
                  <a:pt x="6104065" y="1762626"/>
                  <a:pt x="5973586" y="2142595"/>
                  <a:pt x="6046076" y="2308324"/>
                </a:cubicBezTo>
                <a:cubicBezTo>
                  <a:pt x="5876726" y="2368907"/>
                  <a:pt x="5689885" y="2304971"/>
                  <a:pt x="5496433" y="2308324"/>
                </a:cubicBezTo>
                <a:cubicBezTo>
                  <a:pt x="5302981" y="2311677"/>
                  <a:pt x="5236345" y="2266605"/>
                  <a:pt x="5128172" y="2308324"/>
                </a:cubicBezTo>
                <a:cubicBezTo>
                  <a:pt x="5019999" y="2350043"/>
                  <a:pt x="4764844" y="2258088"/>
                  <a:pt x="4638989" y="2308324"/>
                </a:cubicBezTo>
                <a:cubicBezTo>
                  <a:pt x="4513134" y="2358560"/>
                  <a:pt x="4282026" y="2303294"/>
                  <a:pt x="4149807" y="2308324"/>
                </a:cubicBezTo>
                <a:cubicBezTo>
                  <a:pt x="4017588" y="2313354"/>
                  <a:pt x="3859843" y="2275717"/>
                  <a:pt x="3721085" y="2308324"/>
                </a:cubicBezTo>
                <a:cubicBezTo>
                  <a:pt x="3582327" y="2340931"/>
                  <a:pt x="3285858" y="2306730"/>
                  <a:pt x="3110981" y="2308324"/>
                </a:cubicBezTo>
                <a:cubicBezTo>
                  <a:pt x="2936104" y="2309918"/>
                  <a:pt x="2787161" y="2268750"/>
                  <a:pt x="2621798" y="2308324"/>
                </a:cubicBezTo>
                <a:cubicBezTo>
                  <a:pt x="2456435" y="2347898"/>
                  <a:pt x="2368129" y="2291167"/>
                  <a:pt x="2193077" y="2308324"/>
                </a:cubicBezTo>
                <a:cubicBezTo>
                  <a:pt x="2018025" y="2325481"/>
                  <a:pt x="1855693" y="2258628"/>
                  <a:pt x="1703894" y="2308324"/>
                </a:cubicBezTo>
                <a:cubicBezTo>
                  <a:pt x="1552095" y="2358020"/>
                  <a:pt x="1354614" y="2303420"/>
                  <a:pt x="1093790" y="2308324"/>
                </a:cubicBezTo>
                <a:cubicBezTo>
                  <a:pt x="832966" y="2313228"/>
                  <a:pt x="816662" y="2278002"/>
                  <a:pt x="725529" y="2308324"/>
                </a:cubicBezTo>
                <a:cubicBezTo>
                  <a:pt x="634396" y="2338646"/>
                  <a:pt x="189236" y="2225146"/>
                  <a:pt x="0" y="2308324"/>
                </a:cubicBezTo>
                <a:cubicBezTo>
                  <a:pt x="-41023" y="2055766"/>
                  <a:pt x="57383" y="1935982"/>
                  <a:pt x="0" y="1685077"/>
                </a:cubicBezTo>
                <a:cubicBezTo>
                  <a:pt x="-57383" y="1434172"/>
                  <a:pt x="25789" y="1317522"/>
                  <a:pt x="0" y="1084912"/>
                </a:cubicBezTo>
                <a:cubicBezTo>
                  <a:pt x="-25789" y="852302"/>
                  <a:pt x="52079" y="680162"/>
                  <a:pt x="0" y="553998"/>
                </a:cubicBezTo>
                <a:cubicBezTo>
                  <a:pt x="-52079" y="427834"/>
                  <a:pt x="54802" y="120717"/>
                  <a:pt x="0" y="0"/>
                </a:cubicBezTo>
                <a:close/>
              </a:path>
            </a:pathLst>
          </a:custGeom>
          <a:noFill/>
          <a:ln w="76200">
            <a:solidFill>
              <a:srgbClr val="00B0F0"/>
            </a:solidFill>
            <a:extLst>
              <a:ext uri="{C807C97D-BFC1-408E-A445-0C87EB9F89A2}">
                <ask:lineSketchStyleProps xmlns:ask="http://schemas.microsoft.com/office/drawing/2018/sketchyshapes" sd="102385919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Design a prosthetic to make aid people with a limb difference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Rules: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prosthetic can be for any limb</a:t>
            </a:r>
          </a:p>
          <a:p>
            <a:pPr algn="ctr"/>
            <a:r>
              <a:rPr lang="en-GB" dirty="0"/>
              <a:t>It should make doing a certain activity easier. (the activity is up to you)</a:t>
            </a:r>
          </a:p>
          <a:p>
            <a:endParaRPr lang="en-GB" dirty="0"/>
          </a:p>
        </p:txBody>
      </p:sp>
      <p:pic>
        <p:nvPicPr>
          <p:cNvPr id="1026" name="Picture 2" descr="10 Prosthetic Limbs so Cool They're Better than the Real Thing | Digital  Trends">
            <a:extLst>
              <a:ext uri="{FF2B5EF4-FFF2-40B4-BE49-F238E27FC236}">
                <a16:creationId xmlns:a16="http://schemas.microsoft.com/office/drawing/2014/main" id="{E56C23B4-2A71-453A-9155-7080A00F42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57"/>
          <a:stretch/>
        </p:blipFill>
        <p:spPr bwMode="auto">
          <a:xfrm>
            <a:off x="157655" y="4932615"/>
            <a:ext cx="2781890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afe87bb-3edd-4e72-8ad9-f96c5050f296" descr="Image">
            <a:extLst>
              <a:ext uri="{FF2B5EF4-FFF2-40B4-BE49-F238E27FC236}">
                <a16:creationId xmlns:a16="http://schemas.microsoft.com/office/drawing/2014/main" id="{3804D35A-0F48-4ACC-81F0-7DAC57874F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2" r="19907" b="33863"/>
          <a:stretch/>
        </p:blipFill>
        <p:spPr bwMode="auto">
          <a:xfrm>
            <a:off x="3892057" y="9526141"/>
            <a:ext cx="2808288" cy="242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15019DA-0B93-4067-BDAA-A8CA85E0626E}"/>
              </a:ext>
            </a:extLst>
          </p:cNvPr>
          <p:cNvSpPr txBox="1"/>
          <p:nvPr/>
        </p:nvSpPr>
        <p:spPr>
          <a:xfrm>
            <a:off x="4071982" y="7651732"/>
            <a:ext cx="2388476" cy="1754326"/>
          </a:xfrm>
          <a:custGeom>
            <a:avLst/>
            <a:gdLst>
              <a:gd name="connsiteX0" fmla="*/ 0 w 2388476"/>
              <a:gd name="connsiteY0" fmla="*/ 0 h 1754326"/>
              <a:gd name="connsiteX1" fmla="*/ 597119 w 2388476"/>
              <a:gd name="connsiteY1" fmla="*/ 0 h 1754326"/>
              <a:gd name="connsiteX2" fmla="*/ 1146468 w 2388476"/>
              <a:gd name="connsiteY2" fmla="*/ 0 h 1754326"/>
              <a:gd name="connsiteX3" fmla="*/ 1695818 w 2388476"/>
              <a:gd name="connsiteY3" fmla="*/ 0 h 1754326"/>
              <a:gd name="connsiteX4" fmla="*/ 2388476 w 2388476"/>
              <a:gd name="connsiteY4" fmla="*/ 0 h 1754326"/>
              <a:gd name="connsiteX5" fmla="*/ 2388476 w 2388476"/>
              <a:gd name="connsiteY5" fmla="*/ 602319 h 1754326"/>
              <a:gd name="connsiteX6" fmla="*/ 2388476 w 2388476"/>
              <a:gd name="connsiteY6" fmla="*/ 1187094 h 1754326"/>
              <a:gd name="connsiteX7" fmla="*/ 2388476 w 2388476"/>
              <a:gd name="connsiteY7" fmla="*/ 1754326 h 1754326"/>
              <a:gd name="connsiteX8" fmla="*/ 1743587 w 2388476"/>
              <a:gd name="connsiteY8" fmla="*/ 1754326 h 1754326"/>
              <a:gd name="connsiteX9" fmla="*/ 1218123 w 2388476"/>
              <a:gd name="connsiteY9" fmla="*/ 1754326 h 1754326"/>
              <a:gd name="connsiteX10" fmla="*/ 597119 w 2388476"/>
              <a:gd name="connsiteY10" fmla="*/ 1754326 h 1754326"/>
              <a:gd name="connsiteX11" fmla="*/ 0 w 2388476"/>
              <a:gd name="connsiteY11" fmla="*/ 1754326 h 1754326"/>
              <a:gd name="connsiteX12" fmla="*/ 0 w 2388476"/>
              <a:gd name="connsiteY12" fmla="*/ 1204637 h 1754326"/>
              <a:gd name="connsiteX13" fmla="*/ 0 w 2388476"/>
              <a:gd name="connsiteY13" fmla="*/ 637405 h 1754326"/>
              <a:gd name="connsiteX14" fmla="*/ 0 w 2388476"/>
              <a:gd name="connsiteY14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88476" h="1754326" extrusionOk="0">
                <a:moveTo>
                  <a:pt x="0" y="0"/>
                </a:moveTo>
                <a:cubicBezTo>
                  <a:pt x="246055" y="-15355"/>
                  <a:pt x="397606" y="7582"/>
                  <a:pt x="597119" y="0"/>
                </a:cubicBezTo>
                <a:cubicBezTo>
                  <a:pt x="796632" y="-7582"/>
                  <a:pt x="963928" y="7942"/>
                  <a:pt x="1146468" y="0"/>
                </a:cubicBezTo>
                <a:cubicBezTo>
                  <a:pt x="1329008" y="-7942"/>
                  <a:pt x="1447338" y="15383"/>
                  <a:pt x="1695818" y="0"/>
                </a:cubicBezTo>
                <a:cubicBezTo>
                  <a:pt x="1944298" y="-15383"/>
                  <a:pt x="2176049" y="31329"/>
                  <a:pt x="2388476" y="0"/>
                </a:cubicBezTo>
                <a:cubicBezTo>
                  <a:pt x="2446119" y="268496"/>
                  <a:pt x="2360951" y="372620"/>
                  <a:pt x="2388476" y="602319"/>
                </a:cubicBezTo>
                <a:cubicBezTo>
                  <a:pt x="2416001" y="832018"/>
                  <a:pt x="2353558" y="1038992"/>
                  <a:pt x="2388476" y="1187094"/>
                </a:cubicBezTo>
                <a:cubicBezTo>
                  <a:pt x="2423394" y="1335197"/>
                  <a:pt x="2373613" y="1570828"/>
                  <a:pt x="2388476" y="1754326"/>
                </a:cubicBezTo>
                <a:cubicBezTo>
                  <a:pt x="2103964" y="1823256"/>
                  <a:pt x="1997821" y="1745252"/>
                  <a:pt x="1743587" y="1754326"/>
                </a:cubicBezTo>
                <a:cubicBezTo>
                  <a:pt x="1489353" y="1763400"/>
                  <a:pt x="1361614" y="1710238"/>
                  <a:pt x="1218123" y="1754326"/>
                </a:cubicBezTo>
                <a:cubicBezTo>
                  <a:pt x="1074632" y="1798414"/>
                  <a:pt x="905335" y="1745976"/>
                  <a:pt x="597119" y="1754326"/>
                </a:cubicBezTo>
                <a:cubicBezTo>
                  <a:pt x="288903" y="1762676"/>
                  <a:pt x="217584" y="1684062"/>
                  <a:pt x="0" y="1754326"/>
                </a:cubicBezTo>
                <a:cubicBezTo>
                  <a:pt x="-61924" y="1512438"/>
                  <a:pt x="13222" y="1317564"/>
                  <a:pt x="0" y="1204637"/>
                </a:cubicBezTo>
                <a:cubicBezTo>
                  <a:pt x="-13222" y="1091710"/>
                  <a:pt x="28768" y="800486"/>
                  <a:pt x="0" y="637405"/>
                </a:cubicBezTo>
                <a:cubicBezTo>
                  <a:pt x="-28768" y="474324"/>
                  <a:pt x="1551" y="169994"/>
                  <a:pt x="0" y="0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98063575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GB" dirty="0"/>
              <a:t>Deadline 30</a:t>
            </a:r>
            <a:r>
              <a:rPr lang="en-GB" baseline="30000" dirty="0"/>
              <a:t>th</a:t>
            </a:r>
            <a:r>
              <a:rPr lang="en-GB" dirty="0"/>
              <a:t> of June</a:t>
            </a:r>
          </a:p>
          <a:p>
            <a:endParaRPr lang="en-GB" dirty="0"/>
          </a:p>
          <a:p>
            <a:r>
              <a:rPr lang="en-GB" dirty="0"/>
              <a:t>Work must be submitted to Simon in person or via email sza@collters.ac.uk</a:t>
            </a:r>
          </a:p>
        </p:txBody>
      </p:sp>
    </p:spTree>
    <p:extLst>
      <p:ext uri="{BB962C8B-B14F-4D97-AF65-F5344CB8AC3E}">
        <p14:creationId xmlns:p14="http://schemas.microsoft.com/office/powerpoint/2010/main" val="148871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132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STEM Month  Design Challenge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Month  Design Challenge</dc:title>
  <dc:creator>Simon Asher</dc:creator>
  <cp:lastModifiedBy>Simon Asher</cp:lastModifiedBy>
  <cp:revision>2</cp:revision>
  <dcterms:created xsi:type="dcterms:W3CDTF">2021-05-26T10:37:11Z</dcterms:created>
  <dcterms:modified xsi:type="dcterms:W3CDTF">2021-05-26T11:05:05Z</dcterms:modified>
</cp:coreProperties>
</file>